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7" r:id="rId5"/>
    <p:sldId id="259" r:id="rId6"/>
    <p:sldId id="260" r:id="rId7"/>
    <p:sldId id="261" r:id="rId8"/>
    <p:sldId id="276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26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2/17/2016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2/17/2016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2/17/2016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2/17/2016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2/17/2016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2/17/2016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2/17/2016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2/17/2016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2/17/2016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2/17/2016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2/17/2016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2/17/2016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2/17/2016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2/17/2016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2/17/2016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2/17/2016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2/17/2016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2/17/2016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ERAZMUS PROGRAM – UNIVERZITA PARDUBICE 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Monika </a:t>
            </a:r>
            <a:r>
              <a:rPr lang="sk-SK" dirty="0" err="1" smtClean="0"/>
              <a:t>MondoČková</a:t>
            </a:r>
            <a:r>
              <a:rPr lang="sk-SK" dirty="0" smtClean="0"/>
              <a:t> </a:t>
            </a:r>
          </a:p>
          <a:p>
            <a:r>
              <a:rPr lang="sk-SK" dirty="0" smtClean="0"/>
              <a:t>Michaela Šoková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376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60" y="236667"/>
            <a:ext cx="3180183" cy="6355202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770" y="236666"/>
            <a:ext cx="8297839" cy="4922187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57" y="3528435"/>
            <a:ext cx="2806819" cy="324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19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566" y="191069"/>
            <a:ext cx="2748560" cy="4176215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65" y="313900"/>
            <a:ext cx="3524108" cy="608690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272" y="2693583"/>
            <a:ext cx="4380931" cy="404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4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				    HOSPIC CHRUDIM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30" y="1850590"/>
            <a:ext cx="9730854" cy="4905051"/>
          </a:xfrm>
        </p:spPr>
      </p:pic>
    </p:spTree>
    <p:extLst>
      <p:ext uri="{BB962C8B-B14F-4D97-AF65-F5344CB8AC3E}">
        <p14:creationId xmlns:p14="http://schemas.microsoft.com/office/powerpoint/2010/main" val="92470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008" y="3231297"/>
            <a:ext cx="4555066" cy="3416300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73" y="0"/>
            <a:ext cx="4780981" cy="3190573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93" y="95536"/>
            <a:ext cx="5313528" cy="3135762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111" y="1751798"/>
            <a:ext cx="3009219" cy="4906336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73" y="3368912"/>
            <a:ext cx="3678277" cy="327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39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			    ERAZMUS PROGRAM 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72" y="1907465"/>
            <a:ext cx="10768084" cy="4793586"/>
          </a:xfrm>
        </p:spPr>
      </p:pic>
      <p:sp>
        <p:nvSpPr>
          <p:cNvPr id="5" name="Obdĺžnik 4"/>
          <p:cNvSpPr/>
          <p:nvPr/>
        </p:nvSpPr>
        <p:spPr>
          <a:xfrm>
            <a:off x="204716" y="6114197"/>
            <a:ext cx="3330054" cy="5049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BUDDY SYSTÉM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5136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NOVÝ PRIATELIA</a:t>
            </a:r>
            <a:br>
              <a:rPr lang="sk-SK" dirty="0" smtClean="0"/>
            </a:b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97" y="1680631"/>
            <a:ext cx="4692219" cy="4406270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993" y="3534768"/>
            <a:ext cx="6453874" cy="3241344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993" y="172553"/>
            <a:ext cx="6555475" cy="301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50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07" y="133255"/>
            <a:ext cx="6073422" cy="3416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07" y="3549555"/>
            <a:ext cx="6073421" cy="33982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660" y="52506"/>
            <a:ext cx="3526453" cy="685800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806" y="52506"/>
            <a:ext cx="32101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41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KRÁSNE MESTO 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65" y="2212894"/>
            <a:ext cx="4524447" cy="41060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4014">
            <a:off x="5076967" y="150126"/>
            <a:ext cx="6359858" cy="3671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148" y="4060901"/>
            <a:ext cx="6027286" cy="27363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4961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27" y="973668"/>
            <a:ext cx="2347415" cy="485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167" y="3548420"/>
            <a:ext cx="6556031" cy="3166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423" y="0"/>
            <a:ext cx="9144000" cy="357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8520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VÝLETY – KUNETICKÁ HORA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51" y="2931047"/>
            <a:ext cx="6073422" cy="3416300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346" y="1937982"/>
            <a:ext cx="5268035" cy="479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90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ŠTÚDIJNÝ POBYT NA UNIVERZITE PARDUBICE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2000" dirty="0" smtClean="0"/>
              <a:t>LETNÝ SEMESTER: 16.2. – 26.6.</a:t>
            </a:r>
          </a:p>
          <a:p>
            <a:pPr algn="ctr"/>
            <a:r>
              <a:rPr lang="sk-SK" sz="2000" dirty="0" smtClean="0"/>
              <a:t>VÝUČBOVÉ OBDOBIE: 5 týždňov</a:t>
            </a:r>
          </a:p>
          <a:p>
            <a:pPr algn="ctr"/>
            <a:r>
              <a:rPr lang="sk-SK" sz="2000" dirty="0" smtClean="0"/>
              <a:t>ODBORNÁ PRAX: 10 týždňov</a:t>
            </a:r>
          </a:p>
          <a:p>
            <a:pPr algn="ctr"/>
            <a:r>
              <a:rPr lang="sk-SK" sz="2000" dirty="0" smtClean="0"/>
              <a:t>SKÚŠKOVÉ OBDOBIE: 4 týždne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315382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8" y="416257"/>
            <a:ext cx="3425587" cy="62586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384" y="416257"/>
            <a:ext cx="3857625" cy="61619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554" y="71556"/>
            <a:ext cx="3783965" cy="660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9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PRAHA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31" y="1680631"/>
            <a:ext cx="3724193" cy="4679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032" y="204716"/>
            <a:ext cx="3857625" cy="63462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613" y="973668"/>
            <a:ext cx="2702257" cy="5800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0918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75" y="386813"/>
            <a:ext cx="2304004" cy="6054929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80" y="386812"/>
            <a:ext cx="8441890" cy="60549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7506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4954" y="2890345"/>
            <a:ext cx="8761413" cy="1786758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Ďakujeme za pozornosť </a:t>
            </a:r>
            <a:r>
              <a:rPr lang="sk-SK" dirty="0" smtClean="0">
                <a:sym typeface="Wingdings" panose="05000000000000000000" pitchFamily="2" charset="2"/>
              </a:rPr>
              <a:t>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1910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		PREČO ÍSŤ NA ERAZMUS ?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Zažiješ nové veci,</a:t>
            </a:r>
          </a:p>
          <a:p>
            <a:r>
              <a:rPr lang="sk-SK" dirty="0" smtClean="0"/>
              <a:t>Spoznáš nových ľudí, novú krajinu, kultúru a zvyky,</a:t>
            </a:r>
          </a:p>
          <a:p>
            <a:r>
              <a:rPr lang="sk-SK" dirty="0" smtClean="0"/>
              <a:t>Naučíš sa samostatnosti,</a:t>
            </a:r>
          </a:p>
          <a:p>
            <a:r>
              <a:rPr lang="sk-SK" dirty="0" smtClean="0"/>
              <a:t>Zažiješ veľa zábavy,</a:t>
            </a:r>
          </a:p>
          <a:p>
            <a:r>
              <a:rPr lang="sk-SK" dirty="0" smtClean="0"/>
              <a:t>Navštíviš rôzne miesta,</a:t>
            </a:r>
          </a:p>
          <a:p>
            <a:r>
              <a:rPr lang="sk-SK" dirty="0" smtClean="0"/>
              <a:t>A kopu ďalších vecí ...  </a:t>
            </a:r>
            <a:r>
              <a:rPr lang="sk-SK" dirty="0" smtClean="0">
                <a:sym typeface="Wingdings" panose="05000000000000000000" pitchFamily="2" charset="2"/>
              </a:rPr>
              <a:t>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8690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Hlavní nádraží - PARDUBICE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20" y="2478476"/>
            <a:ext cx="5496026" cy="4122020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733" y="1611696"/>
            <a:ext cx="4985681" cy="373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50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		UNIVERZITA PARDUBICE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367" y="1869743"/>
            <a:ext cx="9034818" cy="4607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Zaoblený obdĺžnik 4"/>
          <p:cNvSpPr/>
          <p:nvPr/>
        </p:nvSpPr>
        <p:spPr>
          <a:xfrm>
            <a:off x="300251" y="5861199"/>
            <a:ext cx="4435523" cy="8052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FAKULTA ZDRAVOTNICKYCH STUDII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603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3" y="352514"/>
            <a:ext cx="3152633" cy="56046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241" y="450376"/>
            <a:ext cx="2834114" cy="6268681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339" y="3427362"/>
            <a:ext cx="5851902" cy="3291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82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UNIVERZITNÉ KOLEJE A MENZA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74" y="1839226"/>
            <a:ext cx="5093886" cy="3416300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278" y="4062953"/>
            <a:ext cx="5159563" cy="2938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076" y="1596594"/>
            <a:ext cx="5848420" cy="246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74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Súčasti Univerzity</a:t>
            </a:r>
            <a:endParaRPr lang="sk-SK" dirty="0"/>
          </a:p>
        </p:txBody>
      </p:sp>
      <p:pic>
        <p:nvPicPr>
          <p:cNvPr id="9" name="Zástupný symbol obsahu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2" y="2330231"/>
            <a:ext cx="4587077" cy="2882900"/>
          </a:xfr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872" y="1669384"/>
            <a:ext cx="4509831" cy="2474608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10" y="4446083"/>
            <a:ext cx="4614041" cy="230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7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PARDUBICKÁ KRAJSKÁ NEMOCNICA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4" y="1680632"/>
            <a:ext cx="9585833" cy="5177368"/>
          </a:xfrm>
        </p:spPr>
      </p:pic>
      <p:sp>
        <p:nvSpPr>
          <p:cNvPr id="5" name="Obdĺžnik 4"/>
          <p:cNvSpPr/>
          <p:nvPr/>
        </p:nvSpPr>
        <p:spPr>
          <a:xfrm>
            <a:off x="109181" y="4269315"/>
            <a:ext cx="4162568" cy="243173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10 týždňov prax</a:t>
            </a:r>
          </a:p>
          <a:p>
            <a:pPr algn="ctr"/>
            <a:r>
              <a:rPr lang="sk-SK" dirty="0" smtClean="0"/>
              <a:t>Ortopédia</a:t>
            </a:r>
          </a:p>
          <a:p>
            <a:pPr algn="ctr"/>
            <a:r>
              <a:rPr lang="sk-SK" dirty="0" smtClean="0"/>
              <a:t>Detská chirurgia – ambulancia</a:t>
            </a:r>
          </a:p>
          <a:p>
            <a:pPr algn="ctr"/>
            <a:r>
              <a:rPr lang="sk-SK" dirty="0" smtClean="0"/>
              <a:t>Domáca </a:t>
            </a:r>
            <a:r>
              <a:rPr lang="sk-SK" dirty="0" err="1" smtClean="0"/>
              <a:t>péče</a:t>
            </a:r>
            <a:endParaRPr lang="sk-SK" dirty="0" smtClean="0"/>
          </a:p>
          <a:p>
            <a:pPr algn="ctr"/>
            <a:r>
              <a:rPr lang="sk-SK" dirty="0" smtClean="0"/>
              <a:t>Interná ambulancia</a:t>
            </a:r>
          </a:p>
          <a:p>
            <a:pPr algn="ctr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4930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ón − zasadacia miestnosť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98</TotalTime>
  <Words>113</Words>
  <Application>Microsoft Office PowerPoint</Application>
  <PresentationFormat>Vlastná</PresentationFormat>
  <Paragraphs>34</Paragraphs>
  <Slides>23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23</vt:i4>
      </vt:variant>
    </vt:vector>
  </HeadingPairs>
  <TitlesOfParts>
    <vt:vector size="24" baseType="lpstr">
      <vt:lpstr>Ión − zasadacia miestnosť</vt:lpstr>
      <vt:lpstr>ERAZMUS PROGRAM – UNIVERZITA PARDUBICE </vt:lpstr>
      <vt:lpstr>ŠTÚDIJNÝ POBYT NA UNIVERZITE PARDUBICE</vt:lpstr>
      <vt:lpstr>  PREČO ÍSŤ NA ERAZMUS ? </vt:lpstr>
      <vt:lpstr>Hlavní nádraží - PARDUBICE</vt:lpstr>
      <vt:lpstr>  UNIVERZITA PARDUBICE</vt:lpstr>
      <vt:lpstr>Prezentácia programu PowerPoint</vt:lpstr>
      <vt:lpstr>UNIVERZITNÉ KOLEJE A MENZA</vt:lpstr>
      <vt:lpstr>Súčasti Univerzity</vt:lpstr>
      <vt:lpstr>PARDUBICKÁ KRAJSKÁ NEMOCNICA</vt:lpstr>
      <vt:lpstr>Prezentácia programu PowerPoint</vt:lpstr>
      <vt:lpstr>Prezentácia programu PowerPoint</vt:lpstr>
      <vt:lpstr>        HOSPIC CHRUDIM</vt:lpstr>
      <vt:lpstr>Prezentácia programu PowerPoint</vt:lpstr>
      <vt:lpstr>       ERAZMUS PROGRAM </vt:lpstr>
      <vt:lpstr>NOVÝ PRIATELIA </vt:lpstr>
      <vt:lpstr>Prezentácia programu PowerPoint</vt:lpstr>
      <vt:lpstr>KRÁSNE MESTO </vt:lpstr>
      <vt:lpstr>Prezentácia programu PowerPoint</vt:lpstr>
      <vt:lpstr>VÝLETY – KUNETICKÁ HORA</vt:lpstr>
      <vt:lpstr>Prezentácia programu PowerPoint</vt:lpstr>
      <vt:lpstr>PRAHA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ERAZMUS PROGRAM – UNIVERZITA PARDUBICE</dc:title>
  <dc:creator>Michelle</dc:creator>
  <cp:lastModifiedBy>Guest</cp:lastModifiedBy>
  <cp:revision>10</cp:revision>
  <dcterms:created xsi:type="dcterms:W3CDTF">2016-02-16T20:01:01Z</dcterms:created>
  <dcterms:modified xsi:type="dcterms:W3CDTF">2016-02-17T11:48:55Z</dcterms:modified>
</cp:coreProperties>
</file>