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61" r:id="rId5"/>
    <p:sldId id="259" r:id="rId6"/>
    <p:sldId id="263" r:id="rId7"/>
    <p:sldId id="264" r:id="rId8"/>
    <p:sldId id="260" r:id="rId9"/>
    <p:sldId id="262" r:id="rId10"/>
    <p:sldId id="267" r:id="rId11"/>
    <p:sldId id="265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4" autoAdjust="0"/>
    <p:restoredTop sz="94660"/>
  </p:normalViewPr>
  <p:slideViewPr>
    <p:cSldViewPr>
      <p:cViewPr varScale="1">
        <p:scale>
          <a:sx n="74" d="100"/>
          <a:sy n="74" d="100"/>
        </p:scale>
        <p:origin x="-40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A3233-3E0D-48EB-BAC8-D333C21B9967}" type="datetimeFigureOut">
              <a:rPr lang="sk-SK" smtClean="0"/>
              <a:t>16. 2. 2016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74686-9317-47C9-9E27-88457B7F94A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06757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74686-9317-47C9-9E27-88457B7F94AD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66029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EBF2-2CC8-4D55-A3E0-359B8E571897}" type="datetimeFigureOut">
              <a:rPr lang="sk-SK" smtClean="0"/>
              <a:pPr/>
              <a:t>16. 2. 2016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850BB-8696-47DA-A897-18DBDC014A3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EBF2-2CC8-4D55-A3E0-359B8E571897}" type="datetimeFigureOut">
              <a:rPr lang="sk-SK" smtClean="0"/>
              <a:pPr/>
              <a:t>16. 2. 2016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850BB-8696-47DA-A897-18DBDC014A3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EBF2-2CC8-4D55-A3E0-359B8E571897}" type="datetimeFigureOut">
              <a:rPr lang="sk-SK" smtClean="0"/>
              <a:pPr/>
              <a:t>16. 2. 2016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850BB-8696-47DA-A897-18DBDC014A3C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EBF2-2CC8-4D55-A3E0-359B8E571897}" type="datetimeFigureOut">
              <a:rPr lang="sk-SK" smtClean="0"/>
              <a:pPr/>
              <a:t>16. 2. 2016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850BB-8696-47DA-A897-18DBDC014A3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EBF2-2CC8-4D55-A3E0-359B8E571897}" type="datetimeFigureOut">
              <a:rPr lang="sk-SK" smtClean="0"/>
              <a:pPr/>
              <a:t>16. 2. 2016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850BB-8696-47DA-A897-18DBDC014A3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EBF2-2CC8-4D55-A3E0-359B8E571897}" type="datetimeFigureOut">
              <a:rPr lang="sk-SK" smtClean="0"/>
              <a:pPr/>
              <a:t>16. 2. 2016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850BB-8696-47DA-A897-18DBDC014A3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EBF2-2CC8-4D55-A3E0-359B8E571897}" type="datetimeFigureOut">
              <a:rPr lang="sk-SK" smtClean="0"/>
              <a:pPr/>
              <a:t>16. 2. 2016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850BB-8696-47DA-A897-18DBDC014A3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EBF2-2CC8-4D55-A3E0-359B8E571897}" type="datetimeFigureOut">
              <a:rPr lang="sk-SK" smtClean="0"/>
              <a:pPr/>
              <a:t>16. 2. 2016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850BB-8696-47DA-A897-18DBDC014A3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EBF2-2CC8-4D55-A3E0-359B8E571897}" type="datetimeFigureOut">
              <a:rPr lang="sk-SK" smtClean="0"/>
              <a:pPr/>
              <a:t>16. 2. 2016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850BB-8696-47DA-A897-18DBDC014A3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EBF2-2CC8-4D55-A3E0-359B8E571897}" type="datetimeFigureOut">
              <a:rPr lang="sk-SK" smtClean="0"/>
              <a:pPr/>
              <a:t>16. 2. 2016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850BB-8696-47DA-A897-18DBDC014A3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EBF2-2CC8-4D55-A3E0-359B8E571897}" type="datetimeFigureOut">
              <a:rPr lang="sk-SK" smtClean="0"/>
              <a:pPr/>
              <a:t>16. 2. 2016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850BB-8696-47DA-A897-18DBDC014A3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FECEBF2-2CC8-4D55-A3E0-359B8E571897}" type="datetimeFigureOut">
              <a:rPr lang="sk-SK" smtClean="0"/>
              <a:pPr/>
              <a:t>16. 2. 2016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54850BB-8696-47DA-A897-18DBDC014A3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455"/>
            <a:ext cx="9401183" cy="676054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14390" y="62455"/>
            <a:ext cx="7772400" cy="1103436"/>
          </a:xfrm>
        </p:spPr>
        <p:txBody>
          <a:bodyPr/>
          <a:lstStyle/>
          <a:p>
            <a:r>
              <a:rPr lang="sk-SK" dirty="0" smtClean="0"/>
              <a:t>ERASMUS-MOBILITA MNÍCHOV</a:t>
            </a:r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9668" y="1267900"/>
            <a:ext cx="4601633" cy="34512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64419" y="332656"/>
            <a:ext cx="5292080" cy="1252728"/>
          </a:xfrm>
        </p:spPr>
        <p:txBody>
          <a:bodyPr>
            <a:normAutofit/>
          </a:bodyPr>
          <a:lstStyle/>
          <a:p>
            <a:pPr algn="l"/>
            <a:r>
              <a:rPr lang="sk-SK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Typické Bavorské jedlo</a:t>
            </a:r>
            <a:endParaRPr lang="sk-SK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636912"/>
            <a:ext cx="4766299" cy="35747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95887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60648"/>
            <a:ext cx="3096344" cy="4141361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71961" y="260648"/>
            <a:ext cx="5122912" cy="1252728"/>
          </a:xfrm>
        </p:spPr>
        <p:txBody>
          <a:bodyPr>
            <a:normAutofit/>
          </a:bodyPr>
          <a:lstStyle/>
          <a:p>
            <a:pPr algn="l"/>
            <a:r>
              <a:rPr lang="sk-SK" sz="4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Nemocnica LMU</a:t>
            </a:r>
            <a:endParaRPr lang="sk-SK" sz="4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77072"/>
            <a:ext cx="3528392" cy="2646294"/>
          </a:xfrm>
          <a:prstGeom prst="rect">
            <a:avLst/>
          </a:prstGeom>
        </p:spPr>
      </p:pic>
      <p:sp>
        <p:nvSpPr>
          <p:cNvPr id="6" name="Obdĺžnik 5"/>
          <p:cNvSpPr/>
          <p:nvPr/>
        </p:nvSpPr>
        <p:spPr>
          <a:xfrm>
            <a:off x="1102243" y="5085184"/>
            <a:ext cx="39087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sk-SK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251520" y="1214750"/>
            <a:ext cx="5243193" cy="2862322"/>
          </a:xfrm>
          <a:prstGeom prst="rect">
            <a:avLst/>
          </a:prstGeom>
          <a:noFill/>
        </p:spPr>
        <p:txBody>
          <a:bodyPr wrap="square" lIns="91440" tIns="45720" rIns="91440" bIns="45720" numCol="1">
            <a:spAutoFit/>
          </a:bodyPr>
          <a:lstStyle/>
          <a:p>
            <a:r>
              <a:rPr lang="sk-SK" sz="3000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sk-SK" sz="3000" dirty="0">
                <a:latin typeface="Times New Roman" pitchFamily="18" charset="0"/>
                <a:cs typeface="Times New Roman" pitchFamily="18" charset="0"/>
              </a:rPr>
              <a:t>službách cez deň pracujú lekári, </a:t>
            </a:r>
            <a:r>
              <a:rPr lang="sk-SK" sz="3000" b="1" dirty="0">
                <a:latin typeface="Times New Roman" pitchFamily="18" charset="0"/>
                <a:cs typeface="Times New Roman" pitchFamily="18" charset="0"/>
              </a:rPr>
              <a:t>4 sestry</a:t>
            </a:r>
            <a:r>
              <a:rPr lang="sk-SK" sz="3000" dirty="0">
                <a:latin typeface="Times New Roman" pitchFamily="18" charset="0"/>
                <a:cs typeface="Times New Roman" pitchFamily="18" charset="0"/>
              </a:rPr>
              <a:t>, jedna asistentka,  študenti lekárskej fakulty, študenti a  upratovačky.</a:t>
            </a:r>
            <a:br>
              <a:rPr lang="sk-SK" sz="3000" dirty="0">
                <a:latin typeface="Times New Roman" pitchFamily="18" charset="0"/>
                <a:cs typeface="Times New Roman" pitchFamily="18" charset="0"/>
              </a:rPr>
            </a:b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sk-SK" sz="2800" dirty="0">
                <a:latin typeface="Times New Roman" pitchFamily="18" charset="0"/>
                <a:cs typeface="Times New Roman" pitchFamily="18" charset="0"/>
              </a:rPr>
              <a:t>oddeleniach je 8 3-lôžkových izieb (24 pacientov</a:t>
            </a:r>
            <a:r>
              <a:rPr lang="sk-SK" sz="3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sk-SK" sz="3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4860032" y="4609600"/>
            <a:ext cx="3506088" cy="18466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sk-SK" sz="3000" b="1" i="1" dirty="0">
                <a:latin typeface="Times New Roman" pitchFamily="18" charset="0"/>
                <a:cs typeface="Times New Roman" pitchFamily="18" charset="0"/>
              </a:rPr>
              <a:t>Služby na oddelení</a:t>
            </a:r>
            <a:r>
              <a:rPr lang="sk-SK" sz="3000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sk-SK" sz="3000" dirty="0">
                <a:latin typeface="Times New Roman" pitchFamily="18" charset="0"/>
                <a:cs typeface="Times New Roman" pitchFamily="18" charset="0"/>
              </a:rPr>
            </a:br>
            <a:r>
              <a:rPr lang="sk-SK" sz="2800" dirty="0">
                <a:latin typeface="Times New Roman" pitchFamily="18" charset="0"/>
                <a:cs typeface="Times New Roman" pitchFamily="18" charset="0"/>
              </a:rPr>
              <a:t>od 6,00 do 14,00 hod.</a:t>
            </a:r>
            <a:br>
              <a:rPr lang="sk-SK" sz="2800" dirty="0">
                <a:latin typeface="Times New Roman" pitchFamily="18" charset="0"/>
                <a:cs typeface="Times New Roman" pitchFamily="18" charset="0"/>
              </a:rPr>
            </a:br>
            <a:r>
              <a:rPr lang="sk-SK" sz="2800" dirty="0">
                <a:latin typeface="Times New Roman" pitchFamily="18" charset="0"/>
                <a:cs typeface="Times New Roman" pitchFamily="18" charset="0"/>
              </a:rPr>
              <a:t>od 13,00 do 21,00 hod.</a:t>
            </a:r>
            <a:br>
              <a:rPr lang="sk-SK" sz="2800" dirty="0">
                <a:latin typeface="Times New Roman" pitchFamily="18" charset="0"/>
                <a:cs typeface="Times New Roman" pitchFamily="18" charset="0"/>
              </a:rPr>
            </a:br>
            <a:r>
              <a:rPr lang="sk-SK" sz="2800" dirty="0">
                <a:latin typeface="Times New Roman" pitchFamily="18" charset="0"/>
                <a:cs typeface="Times New Roman" pitchFamily="18" charset="0"/>
              </a:rPr>
              <a:t>od 20,30 do 6,30 hod.</a:t>
            </a:r>
            <a:endParaRPr lang="sk-SK" sz="28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7827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24000">
        <p:split orient="vert"/>
      </p:transition>
    </mc:Choice>
    <mc:Fallback>
      <p:transition spd="slow" advClick="0" advTm="2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00989">
            <a:off x="-179668" y="979868"/>
            <a:ext cx="4601633" cy="3451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87480">
            <a:off x="2925363" y="2751125"/>
            <a:ext cx="4430054" cy="3441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10046">
            <a:off x="5149482" y="1016384"/>
            <a:ext cx="4195416" cy="3146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42376"/>
          </a:xfrm>
        </p:spPr>
        <p:txBody>
          <a:bodyPr/>
          <a:lstStyle/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Izby pacientov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691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3000">
        <p:pull/>
      </p:transition>
    </mc:Choice>
    <mc:Fallback>
      <p:transition spd="slow" advClick="0" advTm="13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8404">
            <a:off x="6713474" y="4336019"/>
            <a:ext cx="2181654" cy="2181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76672"/>
            <a:ext cx="3646186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611560" y="2348880"/>
            <a:ext cx="7408333" cy="3450696"/>
          </a:xfrm>
        </p:spPr>
        <p:txBody>
          <a:bodyPr>
            <a:normAutofit fontScale="92500" lnSpcReduction="10000"/>
          </a:bodyPr>
          <a:lstStyle/>
          <a:p>
            <a:r>
              <a:rPr lang="sk-SK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Náplň práce sestry na oddelení:</a:t>
            </a:r>
            <a:br>
              <a:rPr lang="sk-SK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k-SK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sk-SK" sz="2800" b="1" dirty="0">
                <a:latin typeface="Times New Roman" pitchFamily="18" charset="0"/>
                <a:cs typeface="Times New Roman" pitchFamily="18" charset="0"/>
              </a:rPr>
              <a:t>- sestra vykonáva základnú ošetrovateľskú starostlivosť , uspokojuje potreby pacientov, hygiena, ranná toaleta...</a:t>
            </a:r>
            <a:br>
              <a:rPr lang="sk-SK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sk-SK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k-SK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sk-SK" sz="2800" b="1" dirty="0">
                <a:latin typeface="Times New Roman" pitchFamily="18" charset="0"/>
                <a:cs typeface="Times New Roman" pitchFamily="18" charset="0"/>
              </a:rPr>
              <a:t>žiadne odbery, žiadne preväzy rán, to je výlučne v kompetencii lekárov !!!</a:t>
            </a:r>
            <a:r>
              <a:rPr lang="sk-SK" b="1" dirty="0">
                <a:latin typeface="Cambria" pitchFamily="18" charset="0"/>
              </a:rPr>
              <a:t/>
            </a:r>
            <a:br>
              <a:rPr lang="sk-SK" b="1" dirty="0">
                <a:latin typeface="Cambria" pitchFamily="18" charset="0"/>
              </a:rPr>
            </a:b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5802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8000">
        <p:cut/>
      </p:transition>
    </mc:Choice>
    <mc:Fallback>
      <p:transition spd="slow" advClick="0" advTm="18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857" y="1628800"/>
            <a:ext cx="6734522" cy="44971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872067" y="548680"/>
            <a:ext cx="7408333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800" b="1" i="1" dirty="0" smtClean="0">
                <a:latin typeface="Times New Roman" pitchFamily="18" charset="0"/>
                <a:cs typeface="Times New Roman" pitchFamily="18" charset="0"/>
              </a:rPr>
              <a:t>Neváhajte a vyskúšajte pobyt / stáž v zahraničí...</a:t>
            </a:r>
            <a:endParaRPr lang="sk-SK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614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13000">
        <p:wipe/>
      </p:transition>
    </mc:Choice>
    <mc:Fallback>
      <p:transition spd="slow" advClick="0" advTm="1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85786" y="285729"/>
            <a:ext cx="7772400" cy="1214446"/>
          </a:xfrm>
        </p:spPr>
        <p:txBody>
          <a:bodyPr>
            <a:normAutofit/>
          </a:bodyPr>
          <a:lstStyle/>
          <a:p>
            <a:r>
              <a:rPr lang="sk-SK" sz="4600" dirty="0" smtClean="0">
                <a:latin typeface="Times New Roman" pitchFamily="18" charset="0"/>
                <a:cs typeface="Times New Roman" pitchFamily="18" charset="0"/>
              </a:rPr>
              <a:t>Čo je </a:t>
            </a:r>
            <a:r>
              <a:rPr lang="sk-SK" sz="4600" dirty="0" err="1" smtClean="0">
                <a:latin typeface="Times New Roman" pitchFamily="18" charset="0"/>
                <a:cs typeface="Times New Roman" pitchFamily="18" charset="0"/>
              </a:rPr>
              <a:t>Erasmus</a:t>
            </a:r>
            <a:r>
              <a:rPr lang="sk-SK" sz="4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sk-SK" sz="4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14348" y="1357298"/>
            <a:ext cx="7643866" cy="5143536"/>
          </a:xfrm>
        </p:spPr>
        <p:txBody>
          <a:bodyPr/>
          <a:lstStyle/>
          <a:p>
            <a:pPr algn="l">
              <a:buClrTx/>
            </a:pPr>
            <a:endParaRPr lang="sk-SK" sz="2800" dirty="0" smtClean="0">
              <a:solidFill>
                <a:schemeClr val="tx1"/>
              </a:solidFill>
            </a:endParaRPr>
          </a:p>
          <a:p>
            <a:pPr algn="l">
              <a:buClrTx/>
              <a:buFont typeface="Wingdings" pitchFamily="2" charset="2"/>
              <a:buChar char="Ø"/>
            </a:pPr>
            <a:r>
              <a:rPr lang="sk-SK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mobilita študenta- štúdium</a:t>
            </a:r>
          </a:p>
          <a:p>
            <a:pPr algn="l">
              <a:buClrTx/>
              <a:buFont typeface="Wingdings" pitchFamily="2" charset="2"/>
              <a:buChar char="Ø"/>
            </a:pPr>
            <a:r>
              <a:rPr lang="sk-SK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 rámci Programu celoživotného vzdelávania     ERASMUS</a:t>
            </a:r>
          </a:p>
          <a:p>
            <a:pPr algn="l">
              <a:buClrTx/>
              <a:buFont typeface="Wingdings" pitchFamily="2" charset="2"/>
              <a:buChar char="Ø"/>
            </a:pPr>
            <a:r>
              <a:rPr lang="sk-SK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zúčastnenie sa stáži v zahraničí</a:t>
            </a:r>
          </a:p>
          <a:p>
            <a:pPr algn="l">
              <a:buClrTx/>
              <a:buFont typeface="Wingdings" pitchFamily="2" charset="2"/>
              <a:buChar char="Ø"/>
            </a:pPr>
            <a:r>
              <a:rPr lang="sk-SK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zameraný na vzdelávanie, odbornú prípravu, posilnenie zručnosti, </a:t>
            </a:r>
            <a:r>
              <a:rPr lang="sk-SK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zamestnateľnosti</a:t>
            </a:r>
            <a:r>
              <a:rPr lang="sk-SK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podporu modernizácie vzdelávania</a:t>
            </a:r>
          </a:p>
          <a:p>
            <a:pPr algn="l"/>
            <a:endParaRPr lang="sk-SK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 advClick="0" advTm="20000">
        <p14:reveal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5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2910" y="285729"/>
            <a:ext cx="7772400" cy="1285884"/>
          </a:xfrm>
        </p:spPr>
        <p:txBody>
          <a:bodyPr>
            <a:normAutofit/>
          </a:bodyPr>
          <a:lstStyle/>
          <a:p>
            <a:r>
              <a:rPr lang="sk-SK" sz="4800" b="1" i="1" dirty="0" smtClean="0">
                <a:latin typeface="Times New Roman" pitchFamily="18" charset="0"/>
                <a:cs typeface="Times New Roman" pitchFamily="18" charset="0"/>
              </a:rPr>
              <a:t>Mníchov</a:t>
            </a:r>
            <a:endParaRPr lang="sk-SK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0034" y="1357298"/>
            <a:ext cx="7929618" cy="5072098"/>
          </a:xfrm>
        </p:spPr>
        <p:txBody>
          <a:bodyPr>
            <a:noAutofit/>
          </a:bodyPr>
          <a:lstStyle/>
          <a:p>
            <a:pPr marL="457200" indent="-457200" algn="l">
              <a:buClrTx/>
              <a:buFont typeface="Wingdings" pitchFamily="2" charset="2"/>
              <a:buChar char="§"/>
            </a:pPr>
            <a:endParaRPr lang="sk-SK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ClrTx/>
              <a:buFont typeface="Wingdings" pitchFamily="2" charset="2"/>
              <a:buChar char="§"/>
            </a:pPr>
            <a:r>
              <a:rPr lang="sk-SK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hlavné mesto spolkovej krajiny Bavorsko</a:t>
            </a:r>
          </a:p>
          <a:p>
            <a:pPr marL="457200" indent="-457200" algn="l">
              <a:buClrTx/>
              <a:buFont typeface="Wingdings" pitchFamily="2" charset="2"/>
              <a:buChar char="§"/>
            </a:pPr>
            <a:r>
              <a:rPr lang="sk-SK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 Berlíne a Hamburgu je Mníchov tretie najväčšie mesto Nemecka</a:t>
            </a:r>
          </a:p>
          <a:p>
            <a:pPr marL="457200" indent="-457200" algn="l">
              <a:buClrTx/>
              <a:buFont typeface="Wingdings" pitchFamily="2" charset="2"/>
              <a:buChar char="§"/>
            </a:pPr>
            <a:r>
              <a:rPr lang="sk-SK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1,4 </a:t>
            </a:r>
            <a:r>
              <a:rPr lang="sk-SK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miliona</a:t>
            </a:r>
            <a:r>
              <a:rPr lang="sk-SK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obyvateľov</a:t>
            </a:r>
          </a:p>
          <a:p>
            <a:pPr marL="342900" indent="-342900" algn="l">
              <a:buClrTx/>
              <a:buFont typeface="Wingdings" pitchFamily="2" charset="2"/>
              <a:buChar char="§"/>
            </a:pPr>
            <a:r>
              <a:rPr lang="sk-SK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leží v blízkosti </a:t>
            </a:r>
            <a:r>
              <a:rPr lang="sk-SK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Alp</a:t>
            </a:r>
            <a:r>
              <a:rPr lang="sk-SK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 rieke </a:t>
            </a:r>
            <a:r>
              <a:rPr lang="sk-SK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Isar</a:t>
            </a:r>
            <a:endParaRPr lang="sk-SK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ClrTx/>
              <a:buFont typeface="Wingdings" pitchFamily="2" charset="2"/>
              <a:buChar char="§"/>
            </a:pPr>
            <a:r>
              <a:rPr lang="sk-SK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dôležité hospodárske, kultúrne a dopravné stredisko</a:t>
            </a:r>
          </a:p>
          <a:p>
            <a:pPr marL="342900" indent="-342900" algn="l">
              <a:buClrTx/>
              <a:buFont typeface="Wingdings" pitchFamily="2" charset="2"/>
              <a:buChar char="§"/>
            </a:pPr>
            <a:endParaRPr lang="sk-SK" sz="28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20000">
        <p:fade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7238" y="476672"/>
            <a:ext cx="7772400" cy="775595"/>
          </a:xfrm>
        </p:spPr>
        <p:txBody>
          <a:bodyPr>
            <a:noAutofit/>
          </a:bodyPr>
          <a:lstStyle/>
          <a:p>
            <a:r>
              <a:rPr lang="sk-SK" sz="4800" b="1" i="1" dirty="0" err="1" smtClean="0">
                <a:latin typeface="Times New Roman" pitchFamily="18" charset="0"/>
                <a:cs typeface="Times New Roman" pitchFamily="18" charset="0"/>
              </a:rPr>
              <a:t>Marienplatz</a:t>
            </a:r>
            <a:endParaRPr lang="sk-SK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0034" y="1357298"/>
            <a:ext cx="8143932" cy="4643470"/>
          </a:xfrm>
        </p:spPr>
        <p:txBody>
          <a:bodyPr>
            <a:normAutofit/>
          </a:bodyPr>
          <a:lstStyle/>
          <a:p>
            <a:pPr algn="l"/>
            <a:r>
              <a:rPr lang="sk-SK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nachádza sa tu radnica</a:t>
            </a:r>
          </a:p>
          <a:p>
            <a:pPr algn="l"/>
            <a:r>
              <a:rPr lang="sk-SK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-na </a:t>
            </a:r>
            <a:r>
              <a:rPr lang="sk-SK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Marienplatz</a:t>
            </a:r>
            <a:r>
              <a:rPr lang="sk-SK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stoja nanovo zrenovované stĺpy </a:t>
            </a:r>
            <a:r>
              <a:rPr lang="sk-SK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Mariensäule</a:t>
            </a:r>
            <a:r>
              <a:rPr lang="sk-SK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kde je zvonkohra mníchovskej radnice. </a:t>
            </a:r>
            <a:endParaRPr lang="sk-SK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ok 3" descr="20150303_1747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2928934"/>
            <a:ext cx="4500562" cy="2700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429000"/>
            <a:ext cx="4740191" cy="3152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16000">
        <p:fade/>
      </p:transition>
    </mc:Choice>
    <mc:Fallback>
      <p:transition spd="slow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velky-9_praclik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18729">
            <a:off x="5032369" y="1484784"/>
            <a:ext cx="3843032" cy="308453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60125" y="332656"/>
            <a:ext cx="7915276" cy="782968"/>
          </a:xfrm>
        </p:spPr>
        <p:txBody>
          <a:bodyPr>
            <a:noAutofit/>
          </a:bodyPr>
          <a:lstStyle/>
          <a:p>
            <a:pPr algn="l"/>
            <a:r>
              <a:rPr lang="sk-SK" sz="4800" dirty="0" smtClean="0"/>
              <a:t>Zaujímavé miesta</a:t>
            </a:r>
            <a:endParaRPr lang="sk-SK" sz="4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1276431"/>
            <a:ext cx="8176992" cy="5305222"/>
          </a:xfrm>
        </p:spPr>
        <p:txBody>
          <a:bodyPr>
            <a:normAutofit/>
          </a:bodyPr>
          <a:lstStyle/>
          <a:p>
            <a:pPr algn="l"/>
            <a:r>
              <a:rPr lang="sk-SK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Októberfest</a:t>
            </a:r>
            <a:r>
              <a:rPr lang="sk-SK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najväčšia ľudová oslava na svete na </a:t>
            </a:r>
            <a:r>
              <a:rPr lang="sk-SK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Theresienwiese</a:t>
            </a:r>
            <a:endParaRPr lang="sk-SK" sz="2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sk-SK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ok 3" descr="635782234816855566-1432556442_Oktoberfes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35516">
            <a:off x="214282" y="2357430"/>
            <a:ext cx="5262039" cy="3505197"/>
          </a:xfrm>
          <a:prstGeom prst="rect">
            <a:avLst/>
          </a:prstGeom>
        </p:spPr>
      </p:pic>
      <p:pic>
        <p:nvPicPr>
          <p:cNvPr id="7" name="Obrázok 6" descr="11157943_819454438103785_1401038873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27285">
            <a:off x="4932040" y="4215914"/>
            <a:ext cx="2928958" cy="25483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5000">
        <p:cut/>
      </p:transition>
    </mc:Choice>
    <mc:Fallback>
      <p:transition spd="slow" advClick="0" advTm="15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5148064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i="1" dirty="0" smtClean="0">
                <a:solidFill>
                  <a:schemeClr val="tx1"/>
                </a:solidFill>
              </a:rPr>
              <a:t>BMW</a:t>
            </a:r>
            <a:endParaRPr lang="sk-SK" b="1" i="1" dirty="0">
              <a:solidFill>
                <a:schemeClr val="tx1"/>
              </a:solidFill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220" y="2276872"/>
            <a:ext cx="3219822" cy="4293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Obdĺžnik 5"/>
          <p:cNvSpPr/>
          <p:nvPr/>
        </p:nvSpPr>
        <p:spPr>
          <a:xfrm>
            <a:off x="5118082" y="2153038"/>
            <a:ext cx="27940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Olympia </a:t>
            </a:r>
            <a:r>
              <a:rPr lang="sk-SK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Turm</a:t>
            </a:r>
            <a:endParaRPr lang="sk-SK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645024"/>
            <a:ext cx="3470155" cy="26026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2427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15000">
        <p:blinds dir="vert"/>
      </p:transition>
    </mc:Choice>
    <mc:Fallback>
      <p:transition spd="slow" advClick="0" advTm="1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3284806"/>
            <a:ext cx="4571999" cy="3428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6078184" cy="45586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Obdĺžnik 6"/>
          <p:cNvSpPr/>
          <p:nvPr/>
        </p:nvSpPr>
        <p:spPr>
          <a:xfrm>
            <a:off x="316810" y="5589240"/>
            <a:ext cx="5317481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4200" b="1" i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Schloss</a:t>
            </a:r>
            <a:r>
              <a:rPr lang="sk-SK" sz="4200" b="1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4200" b="1" i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Nymphemburg</a:t>
            </a:r>
            <a:endParaRPr lang="sk-SK" sz="4200" b="1" i="1" cap="none" spc="0" dirty="0">
              <a:ln w="18415" cmpd="sng">
                <a:solidFill>
                  <a:srgbClr val="FFFFFF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ástupný symbol obsah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06007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>
        <p:cover/>
      </p:transition>
    </mc:Choice>
    <mc:Fallback>
      <p:transition spd="slow" advClick="0" advTm="15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mnichov-socha-bavarie-w-28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063" y="836712"/>
            <a:ext cx="7344816" cy="348878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372935"/>
            <a:ext cx="8129590" cy="1071570"/>
          </a:xfrm>
        </p:spPr>
        <p:txBody>
          <a:bodyPr>
            <a:noAutofit/>
          </a:bodyPr>
          <a:lstStyle/>
          <a:p>
            <a:r>
              <a:rPr lang="sk-SK" sz="4600" dirty="0" smtClean="0">
                <a:latin typeface="Times New Roman" pitchFamily="18" charset="0"/>
                <a:cs typeface="Times New Roman" pitchFamily="18" charset="0"/>
              </a:rPr>
              <a:t>Socha </a:t>
            </a:r>
            <a:r>
              <a:rPr lang="sk-SK" sz="4600" dirty="0" err="1" smtClean="0">
                <a:latin typeface="Times New Roman" pitchFamily="18" charset="0"/>
                <a:cs typeface="Times New Roman" pitchFamily="18" charset="0"/>
              </a:rPr>
              <a:t>Bavarie</a:t>
            </a:r>
            <a:r>
              <a:rPr lang="sk-SK" sz="4600" dirty="0" smtClean="0">
                <a:latin typeface="Times New Roman" pitchFamily="18" charset="0"/>
                <a:cs typeface="Times New Roman" pitchFamily="18" charset="0"/>
              </a:rPr>
              <a:t> na </a:t>
            </a:r>
            <a:r>
              <a:rPr lang="sk-SK" sz="4600" dirty="0" err="1" smtClean="0">
                <a:latin typeface="Times New Roman" pitchFamily="18" charset="0"/>
                <a:cs typeface="Times New Roman" pitchFamily="18" charset="0"/>
              </a:rPr>
              <a:t>Theresienwiese</a:t>
            </a:r>
            <a:endParaRPr lang="sk-SK" sz="4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ok 4" descr="20150307_1740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21000" y="3879570"/>
            <a:ext cx="4643438" cy="27860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15000">
        <p:fade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20150507_1311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88640"/>
            <a:ext cx="6840760" cy="410445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936104"/>
          </a:xfrm>
        </p:spPr>
        <p:txBody>
          <a:bodyPr>
            <a:normAutofit/>
          </a:bodyPr>
          <a:lstStyle/>
          <a:p>
            <a:r>
              <a:rPr lang="sk-SK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Olympiastadion</a:t>
            </a:r>
            <a:endParaRPr lang="sk-SK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" name="Obrázok 4" descr="20150507_1313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44308">
            <a:off x="279300" y="3949829"/>
            <a:ext cx="4503824" cy="2702294"/>
          </a:xfrm>
          <a:prstGeom prst="rect">
            <a:avLst/>
          </a:prstGeom>
        </p:spPr>
      </p:pic>
      <p:pic>
        <p:nvPicPr>
          <p:cNvPr id="6" name="Obrázok 5" descr="olympiapar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97276">
            <a:off x="4908573" y="3647072"/>
            <a:ext cx="3905277" cy="29289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 advClick="0" advTm="16000">
        <p:wipe/>
      </p:transition>
    </mc:Choice>
    <mc:Fallback>
      <p:transition spd="slow" advClick="0" advTm="16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var vlnenia">
  <a:themeElements>
    <a:clrScheme name="Špendlík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Tvar vlneni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var vlneni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591</TotalTime>
  <Words>163</Words>
  <Application>Microsoft Office PowerPoint</Application>
  <PresentationFormat>Prezentácia na obrazovke (4:3)</PresentationFormat>
  <Paragraphs>32</Paragraphs>
  <Slides>14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5" baseType="lpstr">
      <vt:lpstr>Tvar vlnenia</vt:lpstr>
      <vt:lpstr>ERASMUS-MOBILITA MNÍCHOV</vt:lpstr>
      <vt:lpstr>Čo je Erasmus?</vt:lpstr>
      <vt:lpstr>Mníchov</vt:lpstr>
      <vt:lpstr>Marienplatz</vt:lpstr>
      <vt:lpstr>Zaujímavé miesta</vt:lpstr>
      <vt:lpstr>BMW</vt:lpstr>
      <vt:lpstr>Prezentácia programu PowerPoint</vt:lpstr>
      <vt:lpstr>Socha Bavarie na Theresienwiese</vt:lpstr>
      <vt:lpstr>Olympiastadion</vt:lpstr>
      <vt:lpstr>Typické Bavorské jedlo</vt:lpstr>
      <vt:lpstr>Nemocnica LMU</vt:lpstr>
      <vt:lpstr>Izby pacientov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ERASMUS-MOBILITA MNÍCHOV</dc:title>
  <dc:creator>Admin</dc:creator>
  <cp:lastModifiedBy>Valued Acer Customer</cp:lastModifiedBy>
  <cp:revision>26</cp:revision>
  <dcterms:created xsi:type="dcterms:W3CDTF">2016-02-11T17:49:35Z</dcterms:created>
  <dcterms:modified xsi:type="dcterms:W3CDTF">2016-02-16T18:11:24Z</dcterms:modified>
</cp:coreProperties>
</file>